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5"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02"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19018992-5345-4134-B953-D8AA41EAB70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1AFEEC7-4417-44F0-8FB0-623EEE3A2759}" type="datetimeFigureOut">
              <a:rPr lang="en-US"/>
              <a:pPr>
                <a:defRPr/>
              </a:pPr>
              <a:t>2/25/2015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97B4CAD-F821-4533-B39D-C88CACB9B4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7AB669B8-7F92-41CE-B3B1-27D3A60D90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10399BEF-D396-4520-9274-AA3AEA6889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5091972F-D33F-4BE7-8659-3C9431E4F8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9AC7FE15-1660-4E42-B04E-77D7372A262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1C31ADE9-AF67-4939-8CE0-4E8B39D9DC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8664172F-7DCD-44C6-99FD-3629F23425D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41834738-6C19-45A7-A6B3-B5416DFF4A5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2B37D8FB-936F-464E-92C5-9355438CD1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413D9099-D8F9-4FB6-9E45-88EEC45DF1E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93D5C92-8BC0-4B66-A0D3-D9A4F94C69D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C21EEC3-4914-49C0-8452-61A806D3CB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Germany</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Line of Fire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5664496"/>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800" kern="1200" dirty="0" smtClean="0">
                          <a:solidFill>
                            <a:schemeClr val="tx1"/>
                          </a:solidFill>
                          <a:effectLst/>
                          <a:latin typeface="+mn-lt"/>
                          <a:ea typeface="+mn-ea"/>
                          <a:cs typeface="+mn-cs"/>
                        </a:rPr>
                        <a:t>During bolting of a screw at a connection component using a bump key and hammer, the bump key slipped from the nut and hit one of the employee’s left middle fingers while he was using the hammer. The injured employee was taken immediately to the hospital for further examination where he was diagnosed with a broken middle finger.</a:t>
                      </a: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False sense of security when using finger saver tool.</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Reinforce</a:t>
                      </a:r>
                      <a:r>
                        <a:rPr lang="en-US" sz="1400" baseline="0" dirty="0" smtClean="0"/>
                        <a:t> keeping hands out of line of fire, study possibility of another method using different tool</a:t>
                      </a:r>
                      <a:endParaRPr lang="en-US" sz="1400" dirty="0"/>
                    </a:p>
                  </a:txBody>
                  <a:tcPr marL="90000" marR="0" marT="0" marB="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0508"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20509" name="Grafik 18"/>
          <p:cNvPicPr>
            <a:picLocks noChangeAspect="1" noChangeArrowheads="1"/>
          </p:cNvPicPr>
          <p:nvPr/>
        </p:nvPicPr>
        <p:blipFill>
          <a:blip r:embed="rId5" cstate="print"/>
          <a:srcRect/>
          <a:stretch>
            <a:fillRect/>
          </a:stretch>
        </p:blipFill>
        <p:spPr bwMode="auto">
          <a:xfrm>
            <a:off x="4924425" y="1608138"/>
            <a:ext cx="3562350" cy="27114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17379</TotalTime>
  <Words>115</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2015-02-25T08:43:34Z</dcterms:modified>
</cp:coreProperties>
</file>